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53"/>
    <p:restoredTop sz="96405"/>
  </p:normalViewPr>
  <p:slideViewPr>
    <p:cSldViewPr snapToGrid="0" snapToObjects="1">
      <p:cViewPr varScale="1">
        <p:scale>
          <a:sx n="227" d="100"/>
          <a:sy n="227" d="100"/>
        </p:scale>
        <p:origin x="52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42AD9-BE5A-5E47-854D-65C9E94A07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14EB65-4F9B-9F49-A662-E586EEC72F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136C5-CA83-1A49-9A1B-D4FFCDD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0CDDC-58A2-E347-AC19-B77BC1087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911EF-0DC8-3A46-A591-AB0E7DE1A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825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9C715-88F8-F743-BD7D-4FBA46455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EC917-1034-F94E-83DA-8DC81EF46B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D597BA-0451-5B43-8298-4466D0932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59EFE-9099-F446-AF48-8CBB61487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CF758B-CD79-BB48-B375-138094CE7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335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58CC4-4788-4943-9E41-21774C33E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76A276-8D4B-E14C-803F-A8090DA693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8AB13B-10AC-AA44-86F6-C422907E8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3CF13E-E3F4-9545-88BA-AA3E6C2FB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885B6C-E8F9-2547-9C37-D6469E957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212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71995-41A5-FE4D-BE62-1C413EAC5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D989C2-D8C6-FB4D-B5FE-1412FDB506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CCECAF-3FD4-0D4E-9A2A-02383200DC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ACED1-102B-E74C-9BF9-AAE892F1A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2FFEE5-5BEE-5E42-802E-91B1B1E68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E120C5-13A7-684B-B185-51063207F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955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4C2D8-B64F-9A49-92D3-93CB7D5D5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8DA17A-1AD2-DA40-8C1F-61B0CC076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2811D3-8A41-E44B-BAEC-E1A3319F55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8235D1-BCBE-534F-8C2A-ECDCD0AF4D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A93721-8767-6E46-921D-AFCD84F1CF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A2233E-F1AF-E141-8CDC-13F0E56D9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FB8550-00C8-9B41-9ED3-632003CC9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DA4420-A370-4C43-B97C-4466157E5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733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DBA8A-A00A-0B44-949F-E0791AEB8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B096C0-7F81-2048-A8D5-BCB2F71E8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78BB1A-33EE-D54D-89C5-0B40B2F1E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18C79C-3921-934F-B0C4-F5CA61103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364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7C24ED-B4FE-8C48-8D00-812DD58AF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6C2278-593A-B54C-942F-A92AAA2E4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CC7FA2-014B-0240-BF2C-AE115E942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081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B6BED-C305-1947-ADCB-98A34410E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D1AE93-FCB6-DC48-9D81-1D14EE583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C35FAE-7044-E944-BE5C-E491DF4D8D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EFA1DD-38D2-8D4D-83B3-E1A920DE9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A896DA-CC58-8344-A4C2-3B081DAAF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C0A48-447C-5D4B-9A22-539487E1D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208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B9096-4E44-D647-BED8-875957A5B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66EFE7-2EDF-0041-9391-AF28D7DFB9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645AF-408F-064A-9503-86A4F51797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FE864B-74E9-7D43-93C4-42BB20B28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0AA8DA-A185-D043-BC38-9360110D0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165A6C-D0AB-A541-AE00-460C9E0ED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101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D79AC-0A11-A24F-A44C-8AE7E6B0B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3F361A-7426-5E40-9BCD-250E438840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50C25-21C0-2A46-B464-2DA2FFC39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0E6C16-7230-1D4B-B6EF-D719A4675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211EB5-70D1-E341-B3EB-622F54257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657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F3E793-8B65-874C-A2BE-224B7377E7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118700-338E-3C4C-B351-C7C3FB68B8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E53B44-CFB7-1849-AB9B-537F4A8CB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DBA4DA-20C5-124D-9221-9E11FF6E0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0E8408-E095-2B4C-835C-A6910E25F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899259-F400-B142-A515-5C8F44F24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8D10C8-716E-4744-B238-F97D691354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2772DA-FCEC-A940-BEAD-9B7F4B4659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0B706-24BC-B649-8696-1D47B24BA8BB}" type="datetimeFigureOut">
              <a:rPr lang="en-US" smtClean="0"/>
              <a:t>11/5/23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DC14E0-9B29-FA43-AC5B-82CD513A0C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7B0E67-A528-134F-91E1-165642034C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7BA81-DBFF-2945-846D-5E2736D6C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74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EA2B37E9-D5BA-1D40-B186-B81E68D7F5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78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702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7CEF5C-C108-E941-890F-3324EC2E6B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557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817B0E-B5A0-7D47-9447-944752C383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096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197739E-B955-F444-9DD3-C989636513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09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A7E049-8CAD-B144-A358-16FCFCEC3E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025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5B120C-BE22-2942-BC5E-58B321E125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915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B1A823-683F-044A-BACF-A3A4D0A4FE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632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87F00F-A539-3C45-85C1-0834968C1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74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B965EF-6DD4-D342-92E1-578C625895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74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5035EB-4AB7-A146-85D6-4B612EA25D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0442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BBDB1F-04F6-4440-A9D3-439659235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268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C1DA3E-E449-194B-9CF8-31453D743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468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45A056-E440-454C-B22A-7717AF3E67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263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96B482-9FF3-2E43-A3A3-022CE5F4F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733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E5FDCD-E94B-414F-8ED4-9E8A44E43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1429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1A83A1-C4F2-B24D-A0C7-B2022B5780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6725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6AD346-7F5C-594A-96BE-360963BC65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2458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FAB2E3-B7DD-9848-B831-92257AAE1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4440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191B97-C74E-5E47-AF09-F900242914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320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2272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2AA8BD-FC7C-1549-A919-9DB01F36F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532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Macintosh PowerPoint</Application>
  <PresentationFormat>Widescreen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</cp:revision>
  <dcterms:created xsi:type="dcterms:W3CDTF">2023-11-05T13:13:52Z</dcterms:created>
  <dcterms:modified xsi:type="dcterms:W3CDTF">2023-11-05T13:33:41Z</dcterms:modified>
</cp:coreProperties>
</file>